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6" r:id="rId3"/>
    <p:sldId id="258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image" Target="../media/image3.png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1" Type="http://schemas.openxmlformats.org/officeDocument/2006/relationships/tags" Target="../tags/tag16.xml"/><Relationship Id="rId20" Type="http://schemas.openxmlformats.org/officeDocument/2006/relationships/tags" Target="../tags/tag15.xml"/><Relationship Id="rId2" Type="http://schemas.openxmlformats.org/officeDocument/2006/relationships/image" Target="../media/image1.jpeg"/><Relationship Id="rId19" Type="http://schemas.openxmlformats.org/officeDocument/2006/relationships/tags" Target="../tags/tag14.xml"/><Relationship Id="rId18" Type="http://schemas.openxmlformats.org/officeDocument/2006/relationships/tags" Target="../tags/tag13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image" Target="../media/image4.png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image" Target="../media/image6.png"/><Relationship Id="rId6" Type="http://schemas.openxmlformats.org/officeDocument/2006/relationships/tags" Target="../tags/tag80.xml"/><Relationship Id="rId5" Type="http://schemas.openxmlformats.org/officeDocument/2006/relationships/image" Target="../media/image5.png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image" Target="../media/image1.jpeg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image" Target="../media/image7.png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0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>
          <a:blip r:embed="rId2"/>
          <a:stretch>
            <a:fillRect t="-16723" b="-1666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>
            <p:custDataLst>
              <p:tags r:id="rId3"/>
            </p:custDataLst>
          </p:nvPr>
        </p:nvSpPr>
        <p:spPr>
          <a:xfrm>
            <a:off x="-18744" y="-6829"/>
            <a:ext cx="12210743" cy="6880695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30" y="27466"/>
            <a:ext cx="7401185" cy="68464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389" y="-8419"/>
            <a:ext cx="4511431" cy="4505334"/>
          </a:xfrm>
          <a:prstGeom prst="rect">
            <a:avLst/>
          </a:prstGeom>
        </p:spPr>
      </p:pic>
      <p:sp>
        <p:nvSpPr>
          <p:cNvPr id="29" name="Freeform 25"/>
          <p:cNvSpPr/>
          <p:nvPr>
            <p:custDataLst>
              <p:tags r:id="rId8"/>
            </p:custDataLst>
          </p:nvPr>
        </p:nvSpPr>
        <p:spPr bwMode="auto">
          <a:xfrm>
            <a:off x="-31443" y="-1813"/>
            <a:ext cx="6702425" cy="6694488"/>
          </a:xfrm>
          <a:custGeom>
            <a:avLst/>
            <a:gdLst>
              <a:gd name="T0" fmla="*/ 0 w 4222"/>
              <a:gd name="T1" fmla="*/ 4217 h 4217"/>
              <a:gd name="T2" fmla="*/ 0 w 4222"/>
              <a:gd name="T3" fmla="*/ 0 h 4217"/>
              <a:gd name="T4" fmla="*/ 4222 w 4222"/>
              <a:gd name="T5" fmla="*/ 0 h 4217"/>
              <a:gd name="T6" fmla="*/ 0 w 4222"/>
              <a:gd name="T7" fmla="*/ 4217 h 4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22" h="4217">
                <a:moveTo>
                  <a:pt x="0" y="4217"/>
                </a:moveTo>
                <a:lnTo>
                  <a:pt x="0" y="0"/>
                </a:lnTo>
                <a:lnTo>
                  <a:pt x="4222" y="0"/>
                </a:lnTo>
                <a:lnTo>
                  <a:pt x="0" y="42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27"/>
          <p:cNvSpPr/>
          <p:nvPr>
            <p:custDataLst>
              <p:tags r:id="rId9"/>
            </p:custDataLst>
          </p:nvPr>
        </p:nvSpPr>
        <p:spPr bwMode="auto">
          <a:xfrm>
            <a:off x="-31241" y="-14339"/>
            <a:ext cx="5516563" cy="5516616"/>
          </a:xfrm>
          <a:custGeom>
            <a:avLst/>
            <a:gdLst>
              <a:gd name="T0" fmla="*/ 0 w 3475"/>
              <a:gd name="T1" fmla="*/ 3470 h 3470"/>
              <a:gd name="T2" fmla="*/ 0 w 3475"/>
              <a:gd name="T3" fmla="*/ 0 h 3470"/>
              <a:gd name="T4" fmla="*/ 3475 w 3475"/>
              <a:gd name="T5" fmla="*/ 0 h 3470"/>
              <a:gd name="T6" fmla="*/ 0 w 3475"/>
              <a:gd name="T7" fmla="*/ 3470 h 3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75" h="3470">
                <a:moveTo>
                  <a:pt x="0" y="3470"/>
                </a:moveTo>
                <a:lnTo>
                  <a:pt x="0" y="0"/>
                </a:lnTo>
                <a:lnTo>
                  <a:pt x="3475" y="0"/>
                </a:lnTo>
                <a:lnTo>
                  <a:pt x="0" y="34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9792" name="Rectangle 2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230813" y="4032251"/>
            <a:ext cx="4116388" cy="1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94" name="Rectangle 30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230813" y="4499274"/>
            <a:ext cx="4116388" cy="1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12" y="-14340"/>
            <a:ext cx="3200677" cy="3194581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>
            <p:ph type="subTitle" idx="1"/>
            <p:custDataLst>
              <p:tags r:id="rId14"/>
            </p:custDataLst>
          </p:nvPr>
        </p:nvSpPr>
        <p:spPr>
          <a:xfrm>
            <a:off x="4630297" y="3314790"/>
            <a:ext cx="5103413" cy="558799"/>
          </a:xfrm>
        </p:spPr>
        <p:txBody>
          <a:bodyPr bIns="46800" anchor="ctr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5"/>
            </p:custDataLst>
          </p:nvPr>
        </p:nvSpPr>
        <p:spPr>
          <a:xfrm>
            <a:off x="4630297" y="1907100"/>
            <a:ext cx="5103413" cy="1290727"/>
          </a:xfrm>
        </p:spPr>
        <p:txBody>
          <a:bodyPr bIns="46800" anchor="b">
            <a:normAutofit/>
          </a:bodyPr>
          <a:lstStyle>
            <a:lvl1pPr algn="ctr">
              <a:defRPr sz="4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6" name="文本占位符 13"/>
          <p:cNvSpPr>
            <a:spLocks noGrp="1"/>
          </p:cNvSpPr>
          <p:nvPr>
            <p:ph type="body" sz="quarter" idx="10" hasCustomPrompt="1"/>
            <p:custDataLst>
              <p:tags r:id="rId16"/>
            </p:custDataLst>
          </p:nvPr>
        </p:nvSpPr>
        <p:spPr>
          <a:xfrm>
            <a:off x="5252478" y="4070914"/>
            <a:ext cx="1660614" cy="394337"/>
          </a:xfrm>
        </p:spPr>
        <p:txBody>
          <a:bodyPr vert="horz" bIns="46800"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47" name="文本占位符 13"/>
          <p:cNvSpPr>
            <a:spLocks noGrp="1"/>
          </p:cNvSpPr>
          <p:nvPr>
            <p:ph type="body" sz="quarter" idx="11" hasCustomPrompt="1"/>
            <p:custDataLst>
              <p:tags r:id="rId17"/>
            </p:custDataLst>
          </p:nvPr>
        </p:nvSpPr>
        <p:spPr>
          <a:xfrm>
            <a:off x="7666066" y="4067572"/>
            <a:ext cx="1659600" cy="396000"/>
          </a:xfrm>
        </p:spPr>
        <p:txBody>
          <a:bodyPr vert="horz" bIns="46800"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  <p:custDataLst>
              <p:tags r:id="rId1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  <p:custDataLst>
              <p:tags r:id="rId1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  <p:custDataLst>
              <p:tags r:id="rId2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KSO_TEMPLATE" hidden="1"/>
          <p:cNvSpPr/>
          <p:nvPr>
            <p:custDataLst>
              <p:tags r:id="rId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>
          <a:blip r:embed="rId2"/>
          <a:stretch>
            <a:fillRect t="-16723" b="-1666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 flipH="1">
            <a:off x="-20330" y="0"/>
            <a:ext cx="12212328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28" y="19918"/>
            <a:ext cx="7401185" cy="68464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5" y="2500"/>
            <a:ext cx="4511431" cy="4505334"/>
          </a:xfrm>
          <a:prstGeom prst="rect">
            <a:avLst/>
          </a:prstGeom>
        </p:spPr>
      </p:pic>
      <p:sp>
        <p:nvSpPr>
          <p:cNvPr id="21" name="Freeform 25"/>
          <p:cNvSpPr/>
          <p:nvPr>
            <p:custDataLst>
              <p:tags r:id="rId8"/>
            </p:custDataLst>
          </p:nvPr>
        </p:nvSpPr>
        <p:spPr bwMode="auto">
          <a:xfrm flipH="1">
            <a:off x="5487988" y="4536"/>
            <a:ext cx="6702425" cy="6694488"/>
          </a:xfrm>
          <a:custGeom>
            <a:avLst/>
            <a:gdLst>
              <a:gd name="T0" fmla="*/ 0 w 4222"/>
              <a:gd name="T1" fmla="*/ 4217 h 4217"/>
              <a:gd name="T2" fmla="*/ 0 w 4222"/>
              <a:gd name="T3" fmla="*/ 0 h 4217"/>
              <a:gd name="T4" fmla="*/ 4222 w 4222"/>
              <a:gd name="T5" fmla="*/ 0 h 4217"/>
              <a:gd name="T6" fmla="*/ 0 w 4222"/>
              <a:gd name="T7" fmla="*/ 4217 h 4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22" h="4217">
                <a:moveTo>
                  <a:pt x="0" y="4217"/>
                </a:moveTo>
                <a:lnTo>
                  <a:pt x="0" y="0"/>
                </a:lnTo>
                <a:lnTo>
                  <a:pt x="4222" y="0"/>
                </a:lnTo>
                <a:lnTo>
                  <a:pt x="0" y="42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27"/>
          <p:cNvSpPr/>
          <p:nvPr>
            <p:custDataLst>
              <p:tags r:id="rId9"/>
            </p:custDataLst>
          </p:nvPr>
        </p:nvSpPr>
        <p:spPr bwMode="auto">
          <a:xfrm flipH="1">
            <a:off x="6679453" y="0"/>
            <a:ext cx="5516563" cy="5508625"/>
          </a:xfrm>
          <a:custGeom>
            <a:avLst/>
            <a:gdLst>
              <a:gd name="T0" fmla="*/ 0 w 3475"/>
              <a:gd name="T1" fmla="*/ 3470 h 3470"/>
              <a:gd name="T2" fmla="*/ 0 w 3475"/>
              <a:gd name="T3" fmla="*/ 0 h 3470"/>
              <a:gd name="T4" fmla="*/ 3475 w 3475"/>
              <a:gd name="T5" fmla="*/ 0 h 3470"/>
              <a:gd name="T6" fmla="*/ 0 w 3475"/>
              <a:gd name="T7" fmla="*/ 3470 h 3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75" h="3470">
                <a:moveTo>
                  <a:pt x="0" y="3470"/>
                </a:moveTo>
                <a:lnTo>
                  <a:pt x="0" y="0"/>
                </a:lnTo>
                <a:lnTo>
                  <a:pt x="3475" y="0"/>
                </a:lnTo>
                <a:lnTo>
                  <a:pt x="0" y="34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832" y="-3402"/>
            <a:ext cx="3194581" cy="3188484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2306587" y="2958315"/>
            <a:ext cx="4256461" cy="1621509"/>
          </a:xfrm>
        </p:spPr>
        <p:txBody>
          <a:bodyPr bIns="4680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7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9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0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1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669000" y="923744"/>
            <a:ext cx="1085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>
            <a:off x="11032971" y="5863451"/>
            <a:ext cx="1042632" cy="972764"/>
            <a:chOff x="1633789" y="1951189"/>
            <a:chExt cx="2102225" cy="1961353"/>
          </a:xfrm>
        </p:grpSpPr>
        <p:sp>
          <p:nvSpPr>
            <p:cNvPr id="9" name="Freeform 27"/>
            <p:cNvSpPr/>
            <p:nvPr>
              <p:custDataLst>
                <p:tags r:id="rId4"/>
              </p:custDataLst>
            </p:nvPr>
          </p:nvSpPr>
          <p:spPr bwMode="auto">
            <a:xfrm>
              <a:off x="1633789" y="1951189"/>
              <a:ext cx="1864324" cy="1861641"/>
            </a:xfrm>
            <a:custGeom>
              <a:avLst/>
              <a:gdLst>
                <a:gd name="T0" fmla="*/ 0 w 3475"/>
                <a:gd name="T1" fmla="*/ 3470 h 3470"/>
                <a:gd name="T2" fmla="*/ 0 w 3475"/>
                <a:gd name="T3" fmla="*/ 0 h 3470"/>
                <a:gd name="T4" fmla="*/ 3475 w 3475"/>
                <a:gd name="T5" fmla="*/ 0 h 3470"/>
                <a:gd name="T6" fmla="*/ 0 w 3475"/>
                <a:gd name="T7" fmla="*/ 3470 h 3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5" h="3470">
                  <a:moveTo>
                    <a:pt x="0" y="3470"/>
                  </a:moveTo>
                  <a:lnTo>
                    <a:pt x="0" y="0"/>
                  </a:lnTo>
                  <a:lnTo>
                    <a:pt x="3475" y="0"/>
                  </a:lnTo>
                  <a:lnTo>
                    <a:pt x="0" y="34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36"/>
            <p:cNvSpPr/>
            <p:nvPr>
              <p:custDataLst>
                <p:tags r:id="rId5"/>
              </p:custDataLst>
            </p:nvPr>
          </p:nvSpPr>
          <p:spPr bwMode="auto">
            <a:xfrm flipH="1">
              <a:off x="2767565" y="2945457"/>
              <a:ext cx="968449" cy="967085"/>
            </a:xfrm>
            <a:custGeom>
              <a:avLst/>
              <a:gdLst>
                <a:gd name="T0" fmla="*/ 2841 w 2841"/>
                <a:gd name="T1" fmla="*/ 2837 h 2837"/>
                <a:gd name="T2" fmla="*/ 2841 w 2841"/>
                <a:gd name="T3" fmla="*/ 0 h 2837"/>
                <a:gd name="T4" fmla="*/ 0 w 2841"/>
                <a:gd name="T5" fmla="*/ 0 h 2837"/>
                <a:gd name="T6" fmla="*/ 2841 w 2841"/>
                <a:gd name="T7" fmla="*/ 2837 h 2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41" h="2837">
                  <a:moveTo>
                    <a:pt x="2841" y="2837"/>
                  </a:moveTo>
                  <a:lnTo>
                    <a:pt x="2841" y="0"/>
                  </a:lnTo>
                  <a:lnTo>
                    <a:pt x="0" y="0"/>
                  </a:lnTo>
                  <a:lnTo>
                    <a:pt x="2841" y="2837"/>
                  </a:lnTo>
                  <a:close/>
                </a:path>
              </a:pathLst>
            </a:custGeom>
            <a:solidFill>
              <a:schemeClr val="accent2"/>
            </a:solidFill>
            <a:ln w="47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KSO_TEMPLATE" hidden="1"/>
          <p:cNvSpPr/>
          <p:nvPr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7"/>
          <p:cNvSpPr/>
          <p:nvPr>
            <p:custDataLst>
              <p:tags r:id="rId2"/>
            </p:custDataLst>
          </p:nvPr>
        </p:nvSpPr>
        <p:spPr bwMode="auto">
          <a:xfrm>
            <a:off x="1144690" y="1269553"/>
            <a:ext cx="3249511" cy="3244835"/>
          </a:xfrm>
          <a:custGeom>
            <a:avLst/>
            <a:gdLst>
              <a:gd name="T0" fmla="*/ 0 w 3475"/>
              <a:gd name="T1" fmla="*/ 3470 h 3470"/>
              <a:gd name="T2" fmla="*/ 0 w 3475"/>
              <a:gd name="T3" fmla="*/ 0 h 3470"/>
              <a:gd name="T4" fmla="*/ 3475 w 3475"/>
              <a:gd name="T5" fmla="*/ 0 h 3470"/>
              <a:gd name="T6" fmla="*/ 0 w 3475"/>
              <a:gd name="T7" fmla="*/ 3470 h 3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75" h="3470">
                <a:moveTo>
                  <a:pt x="0" y="3470"/>
                </a:moveTo>
                <a:lnTo>
                  <a:pt x="0" y="0"/>
                </a:lnTo>
                <a:lnTo>
                  <a:pt x="3475" y="0"/>
                </a:lnTo>
                <a:lnTo>
                  <a:pt x="0" y="34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36"/>
          <p:cNvSpPr/>
          <p:nvPr>
            <p:custDataLst>
              <p:tags r:id="rId3"/>
            </p:custDataLst>
          </p:nvPr>
        </p:nvSpPr>
        <p:spPr bwMode="auto">
          <a:xfrm flipH="1">
            <a:off x="2958951" y="3132824"/>
            <a:ext cx="1160853" cy="1159218"/>
          </a:xfrm>
          <a:custGeom>
            <a:avLst/>
            <a:gdLst>
              <a:gd name="T0" fmla="*/ 2841 w 2841"/>
              <a:gd name="T1" fmla="*/ 2837 h 2837"/>
              <a:gd name="T2" fmla="*/ 2841 w 2841"/>
              <a:gd name="T3" fmla="*/ 0 h 2837"/>
              <a:gd name="T4" fmla="*/ 0 w 2841"/>
              <a:gd name="T5" fmla="*/ 0 h 2837"/>
              <a:gd name="T6" fmla="*/ 2841 w 2841"/>
              <a:gd name="T7" fmla="*/ 2837 h 2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41" h="2837">
                <a:moveTo>
                  <a:pt x="2841" y="2837"/>
                </a:moveTo>
                <a:lnTo>
                  <a:pt x="2841" y="0"/>
                </a:lnTo>
                <a:lnTo>
                  <a:pt x="0" y="0"/>
                </a:lnTo>
                <a:lnTo>
                  <a:pt x="2841" y="2837"/>
                </a:lnTo>
                <a:close/>
              </a:path>
            </a:pathLst>
          </a:custGeom>
          <a:solidFill>
            <a:schemeClr val="accent2"/>
          </a:solidFill>
          <a:ln w="476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4920290" y="1922190"/>
            <a:ext cx="4585218" cy="895350"/>
          </a:xfrm>
        </p:spPr>
        <p:txBody>
          <a:bodyPr lIns="0" anchor="b">
            <a:norm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4921406" y="2891971"/>
            <a:ext cx="4585218" cy="1015623"/>
          </a:xfrm>
        </p:spPr>
        <p:txBody>
          <a:bodyPr l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KSO_TEMPLATE" hidden="1"/>
          <p:cNvSpPr/>
          <p:nvPr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KSO_TEMPLATE" hidden="1"/>
          <p:cNvSpPr/>
          <p:nvPr>
            <p:custDataLst>
              <p:tags r:id="rId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KSO_TEMPLATE" hidden="1"/>
          <p:cNvSpPr/>
          <p:nvPr>
            <p:custDataLst>
              <p:tags r:id="rId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94.xml"/><Relationship Id="rId17" Type="http://schemas.openxmlformats.org/officeDocument/2006/relationships/tags" Target="../tags/tag93.xml"/><Relationship Id="rId16" Type="http://schemas.openxmlformats.org/officeDocument/2006/relationships/tags" Target="../tags/tag92.xml"/><Relationship Id="rId15" Type="http://schemas.openxmlformats.org/officeDocument/2006/relationships/tags" Target="../tags/tag91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6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1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6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7.xml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8.xml"/><Relationship Id="rId1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9.xml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image" Target="../media/image8.jpeg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7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latin typeface="Comic Sans MS" panose="030F0702030302020204" charset="0"/>
                <a:cs typeface="Comic Sans MS" panose="030F0702030302020204" charset="0"/>
              </a:rPr>
              <a:t>Dressing Directions for you</a:t>
            </a:r>
            <a:endParaRPr lang="en-US" altLang="zh-CN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>
                <a:latin typeface="Comic Sans MS" panose="030F0702030302020204" charset="0"/>
                <a:cs typeface="Comic Sans MS" panose="030F0702030302020204" charset="0"/>
              </a:rPr>
              <a:t>18N1 </a:t>
            </a:r>
            <a:r>
              <a:rPr lang="en-US" altLang="zh-CN"/>
              <a:t> </a:t>
            </a:r>
            <a:r>
              <a:rPr lang="zh-CN" altLang="en-US">
                <a:latin typeface="方正粗黑宋简体" panose="02000000000000000000" charset="-122"/>
                <a:ea typeface="方正粗黑宋简体" panose="02000000000000000000" charset="-122"/>
              </a:rPr>
              <a:t>王敏泽</a:t>
            </a:r>
            <a:endParaRPr lang="zh-CN" altLang="en-US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" name="内容占位符 3" descr="d1c3e949-fb3a-44a1-9ffe-da4c99118dc3_size32_w494_h36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088390"/>
            <a:ext cx="4705350" cy="3505200"/>
          </a:xfrm>
          <a:prstGeom prst="rect">
            <a:avLst/>
          </a:prstGeom>
        </p:spPr>
      </p:pic>
      <p:pic>
        <p:nvPicPr>
          <p:cNvPr id="5" name="图片 4" descr="Img3703640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215" y="2548255"/>
            <a:ext cx="4572000" cy="3067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4"/>
          <p:cNvSpPr txBox="1"/>
          <p:nvPr>
            <p:custDataLst>
              <p:tags r:id="rId1"/>
            </p:custDataLst>
          </p:nvPr>
        </p:nvSpPr>
        <p:spPr>
          <a:xfrm>
            <a:off x="1725568" y="1844676"/>
            <a:ext cx="8740864" cy="328229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套裙：女士们可以选择穿包括上衣和套裙的完整的颜色统一的服装。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连衣裙：可以搭配相应的西装外套，应避免颜色过于花哨或者图案过于夸张。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短裙：可以是荷包形铅笔裙等款式，颜色和上衣相搭配。裙子切忌太短，不可以是牛仔等布料。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494790" y="1958972"/>
            <a:ext cx="0" cy="3168000"/>
          </a:xfrm>
          <a:prstGeom prst="line">
            <a:avLst/>
          </a:prstGeom>
          <a:ln w="19050">
            <a:solidFill>
              <a:schemeClr val="accent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裙子 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Skirt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" name="内容占位符 3" descr="t010dd8631c2b05d0c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3530" y="1023620"/>
            <a:ext cx="3832225" cy="4982210"/>
          </a:xfrm>
          <a:prstGeom prst="rect">
            <a:avLst/>
          </a:prstGeom>
        </p:spPr>
      </p:pic>
      <p:pic>
        <p:nvPicPr>
          <p:cNvPr id="5" name="图片 4" descr="e9c7c46c14184368ae99fca39d653a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85" y="1023620"/>
            <a:ext cx="3525520" cy="51949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4"/>
          <p:cNvSpPr txBox="1"/>
          <p:nvPr>
            <p:custDataLst>
              <p:tags r:id="rId1"/>
            </p:custDataLst>
          </p:nvPr>
        </p:nvSpPr>
        <p:spPr>
          <a:xfrm>
            <a:off x="1725568" y="1844676"/>
            <a:ext cx="8740864" cy="328229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鞋子以高跟鞋为主，坡跟或平跟亦可。高低适中，建议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3-5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厘米或者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5-8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厘米，以舒适方便、适合走路为主。颜色与衣服搭配即可。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可以适当化妆。但是妆容应淡雅；耳环项链等（最好还是不要带）也不应该过于抢眼。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494790" y="1958972"/>
            <a:ext cx="0" cy="3168000"/>
          </a:xfrm>
          <a:prstGeom prst="line">
            <a:avLst/>
          </a:prstGeom>
          <a:ln w="19050">
            <a:solidFill>
              <a:schemeClr val="accent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注意事项 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Attention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" name="内容占位符 3" descr="360截图2019083122374425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974090"/>
            <a:ext cx="5668010" cy="4257040"/>
          </a:xfrm>
          <a:prstGeom prst="rect">
            <a:avLst/>
          </a:prstGeom>
        </p:spPr>
      </p:pic>
      <p:pic>
        <p:nvPicPr>
          <p:cNvPr id="5" name="图片 4" descr="360截图201908312238018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80" y="2329180"/>
            <a:ext cx="5547995" cy="41459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" name="内容占位符 3" descr="360截图2019083122381345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6790" y="988695"/>
            <a:ext cx="7677150" cy="53149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" name="内容占位符 3" descr="360截图201908312238270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32355" y="952500"/>
            <a:ext cx="7526655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" name="内容占位符 3" descr="MAIN20151224143600019068418485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83000" y="952500"/>
            <a:ext cx="4825365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THANKS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6"/>
          <p:cNvSpPr txBox="1"/>
          <p:nvPr>
            <p:custDataLst>
              <p:tags r:id="rId1"/>
            </p:custDataLst>
          </p:nvPr>
        </p:nvSpPr>
        <p:spPr>
          <a:xfrm>
            <a:off x="608400" y="608400"/>
            <a:ext cx="10976675" cy="62670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方正粗黑宋简体" panose="02000000000000000000" charset="-122"/>
                <a:ea typeface="方正粗黑宋简体" panose="02000000000000000000" charset="-122"/>
                <a:cs typeface="Comic Sans MS" panose="030F0702030302020204" charset="0"/>
              </a:rPr>
              <a:t>会议期间着装总览</a:t>
            </a:r>
            <a:endParaRPr kumimoji="0" lang="zh-CN" altLang="en-US" sz="3200" b="1" i="0" u="none" strike="noStrike" kern="1200" cap="none" spc="300" normalizeH="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方正粗黑宋简体" panose="02000000000000000000" charset="-122"/>
              <a:ea typeface="方正粗黑宋简体" panose="02000000000000000000" charset="-122"/>
              <a:cs typeface="Comic Sans MS" panose="030F07020303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2989" y="1692301"/>
            <a:ext cx="7316675" cy="4562672"/>
          </a:xfrm>
          <a:prstGeom prst="rect">
            <a:avLst/>
          </a:prstGeom>
        </p:spPr>
      </p:pic>
      <p:grpSp>
        <p:nvGrpSpPr>
          <p:cNvPr id="4" name="组合 3"/>
          <p:cNvGrpSpPr/>
          <p:nvPr>
            <p:custDataLst>
              <p:tags r:id="rId4"/>
            </p:custDataLst>
          </p:nvPr>
        </p:nvGrpSpPr>
        <p:grpSpPr>
          <a:xfrm>
            <a:off x="11425539" y="434583"/>
            <a:ext cx="203545" cy="74612"/>
            <a:chOff x="9839643" y="910585"/>
            <a:chExt cx="203545" cy="74612"/>
          </a:xfrm>
        </p:grpSpPr>
        <p:cxnSp>
          <p:nvCxnSpPr>
            <p:cNvPr id="5" name="直接连接符 4"/>
            <p:cNvCxnSpPr/>
            <p:nvPr>
              <p:custDataLst>
                <p:tags r:id="rId5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ysClr val="windowText" lastClr="000000"/>
              </a:soli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  <p:cxnSp>
          <p:nvCxnSpPr>
            <p:cNvPr id="6" name="直接连接符 5"/>
            <p:cNvCxnSpPr/>
            <p:nvPr>
              <p:custDataLst>
                <p:tags r:id="rId6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ysClr val="windowText" lastClr="000000"/>
              </a:solidFill>
            </a:ln>
          </p:spPr>
          <p:style>
            <a:lnRef idx="1">
              <a:srgbClr val="4472C4"/>
            </a:lnRef>
            <a:fillRef idx="0">
              <a:srgbClr val="4472C4"/>
            </a:fillRef>
            <a:effectRef idx="0">
              <a:srgbClr val="4472C4"/>
            </a:effectRef>
            <a:fontRef idx="minor">
              <a:sysClr val="windowText" lastClr="000000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8167370" y="1588770"/>
            <a:ext cx="3754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r>
              <a:rPr lang="zh-CN" altLang="en-US"/>
              <a:t>所有会场内人员须着正装</a:t>
            </a:r>
            <a:endParaRPr lang="zh-CN" altLang="en-US"/>
          </a:p>
          <a:p>
            <a:r>
              <a:rPr lang="en-US" altLang="zh-CN"/>
              <a:t>·</a:t>
            </a:r>
            <a:r>
              <a:rPr lang="zh-CN" altLang="en-US"/>
              <a:t>以整洁、庄重、大方为标准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42935" y="3175000"/>
            <a:ext cx="36360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P.S.</a:t>
            </a:r>
            <a:r>
              <a:rPr lang="zh-CN" altLang="en-US"/>
              <a:t>在联合国会场中，民族服饰也被认为是正装，因此代表们可穿着所代表国家的民族服饰，入阿拉伯地区代表可穿着长袍参会。    </a:t>
            </a:r>
            <a:r>
              <a:rPr lang="en-US" altLang="zh-CN"/>
              <a:t>( ⊙o  ⊙)…</a:t>
            </a:r>
            <a:endParaRPr lang="en-US" altLang="zh-CN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男士篇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altLang="zh-CN"/>
              <a:t>Gentleman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400310" y="1869999"/>
            <a:ext cx="1168102" cy="101562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en-US" altLang="zh-CN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4"/>
          <p:cNvSpPr txBox="1"/>
          <p:nvPr>
            <p:custDataLst>
              <p:tags r:id="rId1"/>
            </p:custDataLst>
          </p:nvPr>
        </p:nvSpPr>
        <p:spPr>
          <a:xfrm>
            <a:off x="1725568" y="1844676"/>
            <a:ext cx="8740864" cy="328229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颜色：男性西服颜色多选择沉稳（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??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）的黑、藏蓝、深灰色等。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款式：比较常见并且推荐的款式是纯色或条纹单排扣的西服，并配上相应颜色款式的西裤。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西裤：西裤与西服上衣颜色最好一样，长裤，切忌牛仔布料的裤子。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494790" y="1958972"/>
            <a:ext cx="0" cy="3168000"/>
          </a:xfrm>
          <a:prstGeom prst="line">
            <a:avLst/>
          </a:prstGeom>
          <a:ln w="19050">
            <a:solidFill>
              <a:schemeClr val="accent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西服 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Suits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4"/>
          <p:cNvSpPr txBox="1"/>
          <p:nvPr>
            <p:custDataLst>
              <p:tags r:id="rId1"/>
            </p:custDataLst>
          </p:nvPr>
        </p:nvSpPr>
        <p:spPr>
          <a:xfrm>
            <a:off x="1725568" y="1844676"/>
            <a:ext cx="8740864" cy="328229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要拆除衣袖上的商标。在西装上衣左边袖子的袖口处，通常会缝有一块商标。在正式穿西装之前切勿忘记将他们先行拆除。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要熨烫平整。（拒绝对此作以更多解释）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要扣好纽扣。系西装外套的纽扣有一原则，即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“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扣上不扣下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”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，例如有两颗则只系最上面一颗；若有三颗，则遵循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“always, sometimes, never”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的原则。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要不卷不挽。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（拒绝对此作以更多解释）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要少装东西。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（拒绝对此作以更多解释）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494790" y="1958972"/>
            <a:ext cx="0" cy="3168000"/>
          </a:xfrm>
          <a:prstGeom prst="line">
            <a:avLst/>
          </a:prstGeom>
          <a:ln w="19050">
            <a:solidFill>
              <a:schemeClr val="accent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注意事项 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A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ttention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360截图2019083122364734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615" y="952500"/>
            <a:ext cx="7175500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360截图2019083122370345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97455" y="952500"/>
            <a:ext cx="7195820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女士篇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altLang="zh-CN"/>
              <a:t>Ladies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400310" y="1869999"/>
            <a:ext cx="1168102" cy="101562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en-US" altLang="zh-CN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4"/>
          <p:cNvSpPr txBox="1"/>
          <p:nvPr>
            <p:custDataLst>
              <p:tags r:id="rId1"/>
            </p:custDataLst>
          </p:nvPr>
        </p:nvSpPr>
        <p:spPr>
          <a:xfrm>
            <a:off x="1725568" y="1844676"/>
            <a:ext cx="8740864" cy="328229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西装外套必备，种类繁多款式各不同，可根据个人喜好搭配。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西服内穿衬衫即可，白色衬衫最经典，也可以挑选一些其他不一样的，比如藏青、粉色、花纹等等。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另外一种流行的套装穿法是外面穿西装（最好搭配大领子的西装外套），里面穿没有领子的一字领背心或连衣裙。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1494790" y="1958972"/>
            <a:ext cx="0" cy="3168000"/>
          </a:xfrm>
          <a:prstGeom prst="line">
            <a:avLst/>
          </a:prstGeom>
          <a:ln w="19050">
            <a:solidFill>
              <a:schemeClr val="accent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上装 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Upperwear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*γ*1"/>
  <p:tag name="KSO_WM_UNIT_LAYERLEVEL" val="1"/>
  <p:tag name="KSO_WM_TAG_VERSION" val="1.0"/>
  <p:tag name="KSO_WM_BEAUTIFY_FLAG" val="#wm#"/>
  <p:tag name="KSO_WM_UNIT_TYPE" val="γ"/>
  <p:tag name="KSO_WM_UNIT_INDEX" val="1"/>
  <p:tag name="KSO_WM_UNIT_COLOR_SCHEME_SHAPE_ID" val="45"/>
  <p:tag name="KSO_WM_UNIT_COLOR_SCHEME_PARENT_PAGE" val="2_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02"/>
  <p:tag name="KSO_WM_UNIT_COLOR_SCHEME_PARENT_PAGE" val="2_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321_1*i*4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TYPE" val="i"/>
  <p:tag name="KSO_WM_UNIT_INDEX" val="4"/>
  <p:tag name="KSO_WM_UNIT_BLOCK" val="0"/>
  <p:tag name="KSO_WM_UNIT_SM_LIMIT_TYPE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321_1*i*5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TYPE" val="i"/>
  <p:tag name="KSO_WM_UNIT_INDEX" val="5"/>
  <p:tag name="KSO_WM_UNIT_SM_LIMIT_TYPE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321_1*i*6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TYPE" val="i"/>
  <p:tag name="KSO_WM_UNIT_INDEX" val="6"/>
  <p:tag name="KSO_WM_UNIT_SM_LIMIT_TYPE" val="1"/>
</p:tagLst>
</file>

<file path=ppt/tags/tag10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21"/>
  <p:tag name="KSO_WM_SLIDE_ID" val="diagram20200321_1"/>
  <p:tag name="KSO_WM_TEMPLATE_SUBCATEGORY" val="11"/>
  <p:tag name="KSO_WM_SLIDE_ITEM_CNT" val="0"/>
  <p:tag name="KSO_WM_SLIDE_INDEX" val="1"/>
  <p:tag name="KSO_WM_UNIT_SHOW_EDIT_AREA_INDICATION" val="1"/>
  <p:tag name="KSO_WM_TAG_VERSION" val="1.0"/>
  <p:tag name="KSO_WM_SLIDE_LAYOUT" val="a_d_f"/>
  <p:tag name="KSO_WM_SLIDE_LAYOUT_CNT" val="1_1_1"/>
  <p:tag name="KSO_WM_SLIDE_TYPE" val="text"/>
  <p:tag name="KSO_WM_SLIDE_SUBTYPE" val="picTxt"/>
  <p:tag name="KSO_WM_SLIDE_SIZE" val="868*458"/>
  <p:tag name="KSO_WM_SLIDE_POSITION" val="47*34"/>
  <p:tag name="KSO_WM_SLIDE_LAYOUT_INFO" val="{&quot;direction&quot;:0,&quot;horizontalAlign&quot;:-1,&quot;verticalAlign&quot;:-1,&quot;type&quot;:1,&quot;diagramDirection&quot;:0,&quot;canSetOverLayout&quot;:0,&quot;isOverLayout&quot;:0,&quot;normalSize&quot;:{&quot;size1&quot;:24.6},&quot;minSize&quot;:{&quot;size1&quot;:24.6},&quot;maxSize&quot;:{&quot;size1&quot;:32.8},&quot;edge&quot;:{&quot;left&quot;:true,&quot;top&quot;:true,&quot;right&quot;:true,&quot;bottom&quot;:true},&quot;backgroundInfo&quot;:[{&quot;type&quot;:&quot;general&quot;,&quot;left&quot;:0.0,&quot;top&quot;:0.0,&quot;right&quot;:0.0,&quot;bottom&quot;:0.0},{&quot;type&quot;:&quot;frame&quot;,&quot;left&quot;:0.0,&quot;top&quot;:0.0,&quot;right&quot;:0.0,&quot;bottom&quot;:0.0}],&quot;subLayout&quot;:[{&quot;direction&quot;:0,&quot;horizontalAlign&quot;:0,&quot;verticalAlign&quot;:1,&quot;type&quot;:0,&quot;diagramDirection&quot;:0,&quot;canSetOverLayout&quot;:0,&quot;isOverLayout&quot;:0,&quot;margin&quot;:{&quot;left&quot;:1.69,&quot;top&quot;:1.69,&quot;right&quot;:1.69,&quot;bottom&quot;:1.244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68.1},&quot;minSize&quot;:{&quot;size1&quot;:36.2},&quot;maxSize&quot;:{&quot;size1&quot;:68.1},&quot;edge&quot;:{&quot;left&quot;:true,&quot;top&quot;:false,&quot;right&quot;:true,&quot;bottom&quot;:true},&quot;backgroundInfo&quot;:[{&quot;type&quot;:&quot;belt&quot;,&quot;left&quot;:0.0,&quot;top&quot;:0.05844291,&quot;right&quot;:0.0,&quot;bottom&quot;:0.05844291}],&quot;subLayout&quot;:[{&quot;direction&quot;:0,&quot;horizontalAlign&quot;:0,&quot;verticalAlign&quot;:1,&quot;type&quot;:1,&quot;diagramDirection&quot;:0,&quot;canSetOverLayout&quot;:1,&quot;isOverLayout&quot;:0,&quot;margin&quot;:{&quot;left&quot;:1.703,&quot;top&quot;:0.026,&quot;right&quot;:1.034,&quot;bottom&quot;:1.69},&quot;marginOverLayout&quot;:{&quot;left&quot;:0.0,&quot;top&quot;:0.026,&quot;right&quot;:1.034,&quot;bottom&quot;:1.69},&quot;edge&quot;:{&quot;left&quot;:true,&quot;top&quot;:false,&quot;right&quot;:false,&quot;bottom&quot;:true}},{&quot;direction&quot;:0,&quot;horizontalAlign&quot;:0,&quot;verticalAlign&quot;:1,&quot;type&quot;:0,&quot;diagramDirection&quot;:0,&quot;canSetOverLayout&quot;:0,&quot;isOverLayout&quot;:0,&quot;margin&quot;:{&quot;left&quot;:0.026,&quot;top&quot;:0.026,&quot;right&quot;:1.69,&quot;bottom&quot;:1.69},&quot;edge&quot;:{&quot;left&quot;:false,&quot;top&quot;:false,&quot;right&quot;:true,&quot;bottom&quot;:true}}]}]}"/>
  <p:tag name="KSO_WM_SLIDE_CAN_ADD_NAVIGATION" val="1"/>
  <p:tag name="KSO_WM_SLIDE_BACKGROUND" val="[&quot;general&quot;,&quot;frame&quot;,&quot;leftRight&quot;,&quot;topBottom&quot;,&quot;belt&quot;]"/>
  <p:tag name="KSO_WM_SLIDE_RATIO" val="1.777778"/>
  <p:tag name="KSO_WM_TEMPLATE_MASTER_TYPE" val="0"/>
  <p:tag name="KSO_WM_TEMPLATE_COLOR_TYPE" val="0"/>
</p:tagLst>
</file>

<file path=ppt/tags/tag104.xml><?xml version="1.0" encoding="utf-8"?>
<p:tagLst xmlns:p="http://schemas.openxmlformats.org/presentationml/2006/main">
  <p:tag name="KSO_WM_UNIT_ISCONTENTSTITLE" val="0"/>
  <p:tag name="KSO_WM_UNIT_PRESET_TEXT" val="单击此处添加标题"/>
  <p:tag name="KSO_WM_UNIT_VALUE" val="9"/>
  <p:tag name="KSO_WM_UNIT_HIGHLIGHT" val="0"/>
  <p:tag name="KSO_WM_UNIT_COMPATIBLE" val="0"/>
  <p:tag name="KSO_WM_UNIT_TYPE" val="a"/>
  <p:tag name="KSO_WM_UNIT_INDEX" val="1"/>
  <p:tag name="KSO_WM_UNIT_ID" val="custom20190788_3*a*1"/>
  <p:tag name="KSO_WM_TEMPLATE_CATEGORY" val="custom"/>
  <p:tag name="KSO_WM_TEMPLATE_INDEX" val="20190788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COLOR_SCHEME_SHAPE_ID" val="5"/>
  <p:tag name="KSO_WM_UNIT_COLOR_SCHEME_PARENT_PAGE" val="0_3"/>
</p:tagLst>
</file>

<file path=ppt/tags/tag105.xml><?xml version="1.0" encoding="utf-8"?>
<p:tagLst xmlns:p="http://schemas.openxmlformats.org/presentationml/2006/main">
  <p:tag name="KSO_WM_UNIT_ISCONTENTSTITLE" val="0"/>
  <p:tag name="KSO_WM_UNIT_PRESET_TEXT" val="单击此处添加文本具体内容"/>
  <p:tag name="KSO_WM_UNIT_VALUE" val="34"/>
  <p:tag name="KSO_WM_UNIT_HIGHLIGHT" val="0"/>
  <p:tag name="KSO_WM_UNIT_COMPATIBLE" val="0"/>
  <p:tag name="KSO_WM_UNIT_TYPE" val="b"/>
  <p:tag name="KSO_WM_UNIT_INDEX" val="1"/>
  <p:tag name="KSO_WM_UNIT_ID" val="custom20190788_3*b*1"/>
  <p:tag name="KSO_WM_TEMPLATE_CATEGORY" val="custom"/>
  <p:tag name="KSO_WM_TEMPLATE_INDEX" val="20190788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COLOR_SCHEME_SHAPE_ID" val="6"/>
  <p:tag name="KSO_WM_UNIT_COLOR_SCHEME_PARENT_PAGE" val="0_3"/>
</p:tagLst>
</file>

<file path=ppt/tags/tag106.xml><?xml version="1.0" encoding="utf-8"?>
<p:tagLst xmlns:p="http://schemas.openxmlformats.org/presentationml/2006/main">
  <p:tag name="KSO_WM_UNIT_PRESET_TEXT" val="01"/>
  <p:tag name="KSO_WM_UNIT_VALUE" val="12"/>
  <p:tag name="KSO_WM_UNIT_HIGHLIGHT" val="0"/>
  <p:tag name="KSO_WM_UNIT_COMPATIBLE" val="0"/>
  <p:tag name="KSO_WM_UNIT_TYPE" val="e"/>
  <p:tag name="KSO_WM_UNIT_INDEX" val="1"/>
  <p:tag name="KSO_WM_UNIT_ID" val="custom20190788_3*e*1"/>
  <p:tag name="KSO_WM_TEMPLATE_CATEGORY" val="custom"/>
  <p:tag name="KSO_WM_TEMPLATE_INDEX" val="20190788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COLOR_SCHEME_SHAPE_ID" val="9"/>
  <p:tag name="KSO_WM_UNIT_COLOR_SCHEME_PARENT_PAGE" val="0_3"/>
</p:tagLst>
</file>

<file path=ppt/tags/tag107.xml><?xml version="1.0" encoding="utf-8"?>
<p:tagLst xmlns:p="http://schemas.openxmlformats.org/presentationml/2006/main">
  <p:tag name="KSO_WM_SLIDE_ID" val="custom20190788_3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90788"/>
  <p:tag name="KSO_WM_SLIDE_TYPE" val="sectionTitle"/>
  <p:tag name="KSO_WM_SLIDE_SUBTYPE" val="pureTxt"/>
  <p:tag name="KSO_WM_SLIDE_LAYOUT" val="a_b_e"/>
  <p:tag name="KSO_WM_SLIDE_LAYOUT_CNT" val="1_1_1"/>
  <p:tag name="KSO_WM_TEMPLATE_SUBCATEGORY" val="0"/>
  <p:tag name="KSO_WM_SLIDE_COLORSCHEME_VERSION" val="3.2"/>
</p:tagLst>
</file>

<file path=ppt/tags/tag108.xml><?xml version="1.0" encoding="utf-8"?>
<p:tagLst xmlns:p="http://schemas.openxmlformats.org/presentationml/2006/main">
  <p:tag name="KSO_WM_TEMPLATE_CATEGORY" val="custom"/>
  <p:tag name="KSO_WM_TEMPLATE_INDEX" val="20190788"/>
  <p:tag name="KSO_WM_UNIT_TYPE" val="f"/>
  <p:tag name="KSO_WM_UNIT_INDEX" val="1"/>
  <p:tag name="KSO_WM_UNIT_ID" val="custom20190788_7*f*1"/>
  <p:tag name="KSO_WM_UNIT_LAYERLEVEL" val="1"/>
  <p:tag name="KSO_WM_UNIT_VALUE" val="189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  <p:tag name="KSO_WM_UNIT_DIAGRAM_ISNUMVISUAL" val="0"/>
  <p:tag name="KSO_WM_UNIT_DIAGRAM_ISREFERUNIT" val="0"/>
  <p:tag name="KSO_WM_UNIT_NOCLEAR" val="0"/>
  <p:tag name="KSO_WM_UNIT_COLOR_SCHEME_SHAPE_ID" val="9"/>
  <p:tag name="KSO_WM_UNIT_COLOR_SCHEME_PARENT_PAGE" val="0_7"/>
</p:tagLst>
</file>

<file path=ppt/tags/tag10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90788_7*i*1"/>
  <p:tag name="KSO_WM_TEMPLATE_CATEGORY" val="custom"/>
  <p:tag name="KSO_WM_TEMPLATE_INDEX" val="20190788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COLOR_SCHEME_SHAPE_ID" val="6"/>
  <p:tag name="KSO_WM_UNIT_COLOR_SCHEME_PARENT_PAGE" val="0_7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46"/>
  <p:tag name="KSO_WM_UNIT_COLOR_SCHEME_PARENT_PAGE" val="2_1"/>
</p:tagLst>
</file>

<file path=ppt/tags/tag110.xml><?xml version="1.0" encoding="utf-8"?>
<p:tagLst xmlns:p="http://schemas.openxmlformats.org/presentationml/2006/main">
  <p:tag name="KSO_WM_TEMPLATE_CATEGORY" val="custom"/>
  <p:tag name="KSO_WM_TEMPLATE_INDEX" val="20190788"/>
  <p:tag name="KSO_WM_UNIT_TYPE" val="a"/>
  <p:tag name="KSO_WM_UNIT_INDEX" val="1"/>
  <p:tag name="KSO_WM_UNIT_ID" val="custom20190788_7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  <p:tag name="KSO_WM_UNIT_COLOR_SCHEME_SHAPE_ID" val="7"/>
  <p:tag name="KSO_WM_UNIT_COLOR_SCHEME_PARENT_PAGE" val="0_7"/>
</p:tagLst>
</file>

<file path=ppt/tags/tag111.xml><?xml version="1.0" encoding="utf-8"?>
<p:tagLst xmlns:p="http://schemas.openxmlformats.org/presentationml/2006/main">
  <p:tag name="KSO_WM_TEMPLATE_CATEGORY" val="custom"/>
  <p:tag name="KSO_WM_TEMPLATE_INDEX" val="20190788"/>
  <p:tag name="KSO_WM_TAG_VERSION" val="1.0"/>
  <p:tag name="KSO_WM_SLIDE_ID" val="custom20190788_7"/>
  <p:tag name="KSO_WM_SLIDE_INDEX" val="7"/>
  <p:tag name="KSO_WM_SLIDE_ITEM_CNT" val="0"/>
  <p:tag name="KSO_WM_SLIDE_LAYOUT" val="a_f"/>
  <p:tag name="KSO_WM_SLIDE_LAYOUT_CNT" val="1_1"/>
  <p:tag name="KSO_WM_SLIDE_TYPE" val="text"/>
  <p:tag name="KSO_WM_SLIDE_SUBTYPE" val="pureTxt"/>
  <p:tag name="KSO_WM_BEAUTIFY_FLAG" val="#wm#"/>
  <p:tag name="KSO_WM_SLIDE_POSITION" val="70*46"/>
  <p:tag name="KSO_WM_SLIDE_SIZE" val="821*357"/>
  <p:tag name="KSO_WM_TEMPLATE_SUBCATEGORY" val="0"/>
  <p:tag name="KSO_WM_SLIDE_COLORSCHEME_VERSION" val="3.2"/>
</p:tagLst>
</file>

<file path=ppt/tags/tag112.xml><?xml version="1.0" encoding="utf-8"?>
<p:tagLst xmlns:p="http://schemas.openxmlformats.org/presentationml/2006/main">
  <p:tag name="KSO_WM_TEMPLATE_CATEGORY" val="custom"/>
  <p:tag name="KSO_WM_TEMPLATE_INDEX" val="20190788"/>
  <p:tag name="KSO_WM_UNIT_TYPE" val="f"/>
  <p:tag name="KSO_WM_UNIT_INDEX" val="1"/>
  <p:tag name="KSO_WM_UNIT_ID" val="custom20190788_7*f*1"/>
  <p:tag name="KSO_WM_UNIT_LAYERLEVEL" val="1"/>
  <p:tag name="KSO_WM_UNIT_VALUE" val="189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  <p:tag name="KSO_WM_UNIT_DIAGRAM_ISNUMVISUAL" val="0"/>
  <p:tag name="KSO_WM_UNIT_DIAGRAM_ISREFERUNIT" val="0"/>
  <p:tag name="KSO_WM_UNIT_NOCLEAR" val="0"/>
  <p:tag name="KSO_WM_UNIT_COLOR_SCHEME_SHAPE_ID" val="9"/>
  <p:tag name="KSO_WM_UNIT_COLOR_SCHEME_PARENT_PAGE" val="0_7"/>
</p:tagLst>
</file>

<file path=ppt/tags/tag1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90788_7*i*1"/>
  <p:tag name="KSO_WM_TEMPLATE_CATEGORY" val="custom"/>
  <p:tag name="KSO_WM_TEMPLATE_INDEX" val="20190788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COLOR_SCHEME_SHAPE_ID" val="6"/>
  <p:tag name="KSO_WM_UNIT_COLOR_SCHEME_PARENT_PAGE" val="0_7"/>
</p:tagLst>
</file>

<file path=ppt/tags/tag114.xml><?xml version="1.0" encoding="utf-8"?>
<p:tagLst xmlns:p="http://schemas.openxmlformats.org/presentationml/2006/main">
  <p:tag name="KSO_WM_TEMPLATE_CATEGORY" val="custom"/>
  <p:tag name="KSO_WM_TEMPLATE_INDEX" val="20190788"/>
  <p:tag name="KSO_WM_UNIT_TYPE" val="a"/>
  <p:tag name="KSO_WM_UNIT_INDEX" val="1"/>
  <p:tag name="KSO_WM_UNIT_ID" val="custom20190788_7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  <p:tag name="KSO_WM_UNIT_COLOR_SCHEME_SHAPE_ID" val="7"/>
  <p:tag name="KSO_WM_UNIT_COLOR_SCHEME_PARENT_PAGE" val="0_7"/>
</p:tagLst>
</file>

<file path=ppt/tags/tag115.xml><?xml version="1.0" encoding="utf-8"?>
<p:tagLst xmlns:p="http://schemas.openxmlformats.org/presentationml/2006/main">
  <p:tag name="KSO_WM_TEMPLATE_CATEGORY" val="custom"/>
  <p:tag name="KSO_WM_TEMPLATE_INDEX" val="20190788"/>
  <p:tag name="KSO_WM_TAG_VERSION" val="1.0"/>
  <p:tag name="KSO_WM_SLIDE_ID" val="custom20190788_7"/>
  <p:tag name="KSO_WM_SLIDE_INDEX" val="7"/>
  <p:tag name="KSO_WM_SLIDE_ITEM_CNT" val="0"/>
  <p:tag name="KSO_WM_SLIDE_LAYOUT" val="a_f"/>
  <p:tag name="KSO_WM_SLIDE_LAYOUT_CNT" val="1_1"/>
  <p:tag name="KSO_WM_SLIDE_TYPE" val="text"/>
  <p:tag name="KSO_WM_SLIDE_SUBTYPE" val="pureTxt"/>
  <p:tag name="KSO_WM_BEAUTIFY_FLAG" val="#wm#"/>
  <p:tag name="KSO_WM_SLIDE_POSITION" val="70*46"/>
  <p:tag name="KSO_WM_SLIDE_SIZE" val="821*357"/>
  <p:tag name="KSO_WM_TEMPLATE_SUBCATEGORY" val="0"/>
  <p:tag name="KSO_WM_SLIDE_COLORSCHEME_VERSION" val="3.2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190788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190788"/>
</p:tagLst>
</file>

<file path=ppt/tags/tag118.xml><?xml version="1.0" encoding="utf-8"?>
<p:tagLst xmlns:p="http://schemas.openxmlformats.org/presentationml/2006/main">
  <p:tag name="KSO_WM_UNIT_ISCONTENTSTITLE" val="0"/>
  <p:tag name="KSO_WM_UNIT_PRESET_TEXT" val="单击此处添加标题"/>
  <p:tag name="KSO_WM_UNIT_VALUE" val="9"/>
  <p:tag name="KSO_WM_UNIT_HIGHLIGHT" val="0"/>
  <p:tag name="KSO_WM_UNIT_COMPATIBLE" val="0"/>
  <p:tag name="KSO_WM_UNIT_TYPE" val="a"/>
  <p:tag name="KSO_WM_UNIT_INDEX" val="1"/>
  <p:tag name="KSO_WM_UNIT_ID" val="custom20190788_3*a*1"/>
  <p:tag name="KSO_WM_TEMPLATE_CATEGORY" val="custom"/>
  <p:tag name="KSO_WM_TEMPLATE_INDEX" val="20190788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COLOR_SCHEME_SHAPE_ID" val="5"/>
  <p:tag name="KSO_WM_UNIT_COLOR_SCHEME_PARENT_PAGE" val="0_3"/>
</p:tagLst>
</file>

<file path=ppt/tags/tag119.xml><?xml version="1.0" encoding="utf-8"?>
<p:tagLst xmlns:p="http://schemas.openxmlformats.org/presentationml/2006/main">
  <p:tag name="KSO_WM_UNIT_ISCONTENTSTITLE" val="0"/>
  <p:tag name="KSO_WM_UNIT_PRESET_TEXT" val="单击此处添加文本具体内容"/>
  <p:tag name="KSO_WM_UNIT_VALUE" val="34"/>
  <p:tag name="KSO_WM_UNIT_HIGHLIGHT" val="0"/>
  <p:tag name="KSO_WM_UNIT_COMPATIBLE" val="0"/>
  <p:tag name="KSO_WM_UNIT_TYPE" val="b"/>
  <p:tag name="KSO_WM_UNIT_INDEX" val="1"/>
  <p:tag name="KSO_WM_UNIT_ID" val="custom20190788_3*b*1"/>
  <p:tag name="KSO_WM_TEMPLATE_CATEGORY" val="custom"/>
  <p:tag name="KSO_WM_TEMPLATE_INDEX" val="20190788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COLOR_SCHEME_SHAPE_ID" val="6"/>
  <p:tag name="KSO_WM_UNIT_COLOR_SCHEME_PARENT_PAGE" val="0_3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47"/>
  <p:tag name="KSO_WM_UNIT_COLOR_SCHEME_PARENT_PAGE" val="2_1"/>
</p:tagLst>
</file>

<file path=ppt/tags/tag120.xml><?xml version="1.0" encoding="utf-8"?>
<p:tagLst xmlns:p="http://schemas.openxmlformats.org/presentationml/2006/main">
  <p:tag name="KSO_WM_UNIT_PRESET_TEXT" val="01"/>
  <p:tag name="KSO_WM_UNIT_VALUE" val="12"/>
  <p:tag name="KSO_WM_UNIT_HIGHLIGHT" val="0"/>
  <p:tag name="KSO_WM_UNIT_COMPATIBLE" val="0"/>
  <p:tag name="KSO_WM_UNIT_TYPE" val="e"/>
  <p:tag name="KSO_WM_UNIT_INDEX" val="1"/>
  <p:tag name="KSO_WM_UNIT_ID" val="custom20190788_3*e*1"/>
  <p:tag name="KSO_WM_TEMPLATE_CATEGORY" val="custom"/>
  <p:tag name="KSO_WM_TEMPLATE_INDEX" val="20190788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COLOR_SCHEME_SHAPE_ID" val="9"/>
  <p:tag name="KSO_WM_UNIT_COLOR_SCHEME_PARENT_PAGE" val="0_3"/>
</p:tagLst>
</file>

<file path=ppt/tags/tag121.xml><?xml version="1.0" encoding="utf-8"?>
<p:tagLst xmlns:p="http://schemas.openxmlformats.org/presentationml/2006/main">
  <p:tag name="KSO_WM_SLIDE_ID" val="custom20190788_3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90788"/>
  <p:tag name="KSO_WM_SLIDE_TYPE" val="sectionTitle"/>
  <p:tag name="KSO_WM_SLIDE_SUBTYPE" val="pureTxt"/>
  <p:tag name="KSO_WM_SLIDE_LAYOUT" val="a_b_e"/>
  <p:tag name="KSO_WM_SLIDE_LAYOUT_CNT" val="1_1_1"/>
  <p:tag name="KSO_WM_TEMPLATE_SUBCATEGORY" val="0"/>
  <p:tag name="KSO_WM_SLIDE_COLORSCHEME_VERSION" val="3.2"/>
</p:tagLst>
</file>

<file path=ppt/tags/tag122.xml><?xml version="1.0" encoding="utf-8"?>
<p:tagLst xmlns:p="http://schemas.openxmlformats.org/presentationml/2006/main">
  <p:tag name="KSO_WM_TEMPLATE_CATEGORY" val="custom"/>
  <p:tag name="KSO_WM_TEMPLATE_INDEX" val="20190788"/>
  <p:tag name="KSO_WM_UNIT_TYPE" val="f"/>
  <p:tag name="KSO_WM_UNIT_INDEX" val="1"/>
  <p:tag name="KSO_WM_UNIT_ID" val="custom20190788_7*f*1"/>
  <p:tag name="KSO_WM_UNIT_LAYERLEVEL" val="1"/>
  <p:tag name="KSO_WM_UNIT_VALUE" val="189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  <p:tag name="KSO_WM_UNIT_DIAGRAM_ISNUMVISUAL" val="0"/>
  <p:tag name="KSO_WM_UNIT_DIAGRAM_ISREFERUNIT" val="0"/>
  <p:tag name="KSO_WM_UNIT_NOCLEAR" val="0"/>
  <p:tag name="KSO_WM_UNIT_COLOR_SCHEME_SHAPE_ID" val="9"/>
  <p:tag name="KSO_WM_UNIT_COLOR_SCHEME_PARENT_PAGE" val="0_7"/>
</p:tagLst>
</file>

<file path=ppt/tags/tag12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90788_7*i*1"/>
  <p:tag name="KSO_WM_TEMPLATE_CATEGORY" val="custom"/>
  <p:tag name="KSO_WM_TEMPLATE_INDEX" val="20190788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COLOR_SCHEME_SHAPE_ID" val="6"/>
  <p:tag name="KSO_WM_UNIT_COLOR_SCHEME_PARENT_PAGE" val="0_7"/>
</p:tagLst>
</file>

<file path=ppt/tags/tag124.xml><?xml version="1.0" encoding="utf-8"?>
<p:tagLst xmlns:p="http://schemas.openxmlformats.org/presentationml/2006/main">
  <p:tag name="KSO_WM_TEMPLATE_CATEGORY" val="custom"/>
  <p:tag name="KSO_WM_TEMPLATE_INDEX" val="20190788"/>
  <p:tag name="KSO_WM_UNIT_TYPE" val="a"/>
  <p:tag name="KSO_WM_UNIT_INDEX" val="1"/>
  <p:tag name="KSO_WM_UNIT_ID" val="custom20190788_7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  <p:tag name="KSO_WM_UNIT_COLOR_SCHEME_SHAPE_ID" val="7"/>
  <p:tag name="KSO_WM_UNIT_COLOR_SCHEME_PARENT_PAGE" val="0_7"/>
</p:tagLst>
</file>

<file path=ppt/tags/tag125.xml><?xml version="1.0" encoding="utf-8"?>
<p:tagLst xmlns:p="http://schemas.openxmlformats.org/presentationml/2006/main">
  <p:tag name="KSO_WM_TEMPLATE_CATEGORY" val="custom"/>
  <p:tag name="KSO_WM_TEMPLATE_INDEX" val="20190788"/>
  <p:tag name="KSO_WM_TAG_VERSION" val="1.0"/>
  <p:tag name="KSO_WM_SLIDE_ID" val="custom20190788_7"/>
  <p:tag name="KSO_WM_SLIDE_INDEX" val="7"/>
  <p:tag name="KSO_WM_SLIDE_ITEM_CNT" val="0"/>
  <p:tag name="KSO_WM_SLIDE_LAYOUT" val="a_f"/>
  <p:tag name="KSO_WM_SLIDE_LAYOUT_CNT" val="1_1"/>
  <p:tag name="KSO_WM_SLIDE_TYPE" val="text"/>
  <p:tag name="KSO_WM_SLIDE_SUBTYPE" val="pureTxt"/>
  <p:tag name="KSO_WM_BEAUTIFY_FLAG" val="#wm#"/>
  <p:tag name="KSO_WM_SLIDE_POSITION" val="70*46"/>
  <p:tag name="KSO_WM_SLIDE_SIZE" val="821*357"/>
  <p:tag name="KSO_WM_TEMPLATE_SUBCATEGORY" val="0"/>
  <p:tag name="KSO_WM_SLIDE_COLORSCHEME_VERSION" val="3.2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190788"/>
</p:tagLst>
</file>

<file path=ppt/tags/tag127.xml><?xml version="1.0" encoding="utf-8"?>
<p:tagLst xmlns:p="http://schemas.openxmlformats.org/presentationml/2006/main">
  <p:tag name="KSO_WM_TEMPLATE_CATEGORY" val="custom"/>
  <p:tag name="KSO_WM_TEMPLATE_INDEX" val="20190788"/>
  <p:tag name="KSO_WM_UNIT_TYPE" val="f"/>
  <p:tag name="KSO_WM_UNIT_INDEX" val="1"/>
  <p:tag name="KSO_WM_UNIT_ID" val="custom20190788_7*f*1"/>
  <p:tag name="KSO_WM_UNIT_LAYERLEVEL" val="1"/>
  <p:tag name="KSO_WM_UNIT_VALUE" val="189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  <p:tag name="KSO_WM_UNIT_DIAGRAM_ISNUMVISUAL" val="0"/>
  <p:tag name="KSO_WM_UNIT_DIAGRAM_ISREFERUNIT" val="0"/>
  <p:tag name="KSO_WM_UNIT_NOCLEAR" val="0"/>
  <p:tag name="KSO_WM_UNIT_COLOR_SCHEME_SHAPE_ID" val="9"/>
  <p:tag name="KSO_WM_UNIT_COLOR_SCHEME_PARENT_PAGE" val="0_7"/>
</p:tagLst>
</file>

<file path=ppt/tags/tag12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90788_7*i*1"/>
  <p:tag name="KSO_WM_TEMPLATE_CATEGORY" val="custom"/>
  <p:tag name="KSO_WM_TEMPLATE_INDEX" val="20190788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COLOR_SCHEME_SHAPE_ID" val="6"/>
  <p:tag name="KSO_WM_UNIT_COLOR_SCHEME_PARENT_PAGE" val="0_7"/>
</p:tagLst>
</file>

<file path=ppt/tags/tag129.xml><?xml version="1.0" encoding="utf-8"?>
<p:tagLst xmlns:p="http://schemas.openxmlformats.org/presentationml/2006/main">
  <p:tag name="KSO_WM_TEMPLATE_CATEGORY" val="custom"/>
  <p:tag name="KSO_WM_TEMPLATE_INDEX" val="20190788"/>
  <p:tag name="KSO_WM_UNIT_TYPE" val="a"/>
  <p:tag name="KSO_WM_UNIT_INDEX" val="1"/>
  <p:tag name="KSO_WM_UNIT_ID" val="custom20190788_7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  <p:tag name="KSO_WM_UNIT_COLOR_SCHEME_SHAPE_ID" val="7"/>
  <p:tag name="KSO_WM_UNIT_COLOR_SCHEME_PARENT_PAGE" val="0_7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2"/>
  <p:tag name="KSO_WM_UNIT_COLOR_SCHEME_PARENT_PAGE" val="2_1"/>
</p:tagLst>
</file>

<file path=ppt/tags/tag130.xml><?xml version="1.0" encoding="utf-8"?>
<p:tagLst xmlns:p="http://schemas.openxmlformats.org/presentationml/2006/main">
  <p:tag name="KSO_WM_TEMPLATE_CATEGORY" val="custom"/>
  <p:tag name="KSO_WM_TEMPLATE_INDEX" val="20190788"/>
  <p:tag name="KSO_WM_TAG_VERSION" val="1.0"/>
  <p:tag name="KSO_WM_SLIDE_ID" val="custom20190788_7"/>
  <p:tag name="KSO_WM_SLIDE_INDEX" val="7"/>
  <p:tag name="KSO_WM_SLIDE_ITEM_CNT" val="0"/>
  <p:tag name="KSO_WM_SLIDE_LAYOUT" val="a_f"/>
  <p:tag name="KSO_WM_SLIDE_LAYOUT_CNT" val="1_1"/>
  <p:tag name="KSO_WM_SLIDE_TYPE" val="text"/>
  <p:tag name="KSO_WM_SLIDE_SUBTYPE" val="pureTxt"/>
  <p:tag name="KSO_WM_BEAUTIFY_FLAG" val="#wm#"/>
  <p:tag name="KSO_WM_SLIDE_POSITION" val="70*46"/>
  <p:tag name="KSO_WM_SLIDE_SIZE" val="821*357"/>
  <p:tag name="KSO_WM_TEMPLATE_SUBCATEGORY" val="0"/>
  <p:tag name="KSO_WM_SLIDE_COLORSCHEME_VERSION" val="3.2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190788"/>
</p:tagLst>
</file>

<file path=ppt/tags/tag132.xml><?xml version="1.0" encoding="utf-8"?>
<p:tagLst xmlns:p="http://schemas.openxmlformats.org/presentationml/2006/main">
  <p:tag name="KSO_WM_TEMPLATE_CATEGORY" val="custom"/>
  <p:tag name="KSO_WM_TEMPLATE_INDEX" val="20190788"/>
  <p:tag name="KSO_WM_UNIT_TYPE" val="f"/>
  <p:tag name="KSO_WM_UNIT_INDEX" val="1"/>
  <p:tag name="KSO_WM_UNIT_ID" val="custom20190788_7*f*1"/>
  <p:tag name="KSO_WM_UNIT_LAYERLEVEL" val="1"/>
  <p:tag name="KSO_WM_UNIT_VALUE" val="189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  <p:tag name="KSO_WM_UNIT_DIAGRAM_ISNUMVISUAL" val="0"/>
  <p:tag name="KSO_WM_UNIT_DIAGRAM_ISREFERUNIT" val="0"/>
  <p:tag name="KSO_WM_UNIT_NOCLEAR" val="0"/>
  <p:tag name="KSO_WM_UNIT_COLOR_SCHEME_SHAPE_ID" val="9"/>
  <p:tag name="KSO_WM_UNIT_COLOR_SCHEME_PARENT_PAGE" val="0_7"/>
</p:tagLst>
</file>

<file path=ppt/tags/tag13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90788_7*i*1"/>
  <p:tag name="KSO_WM_TEMPLATE_CATEGORY" val="custom"/>
  <p:tag name="KSO_WM_TEMPLATE_INDEX" val="20190788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COLOR_SCHEME_SHAPE_ID" val="6"/>
  <p:tag name="KSO_WM_UNIT_COLOR_SCHEME_PARENT_PAGE" val="0_7"/>
</p:tagLst>
</file>

<file path=ppt/tags/tag134.xml><?xml version="1.0" encoding="utf-8"?>
<p:tagLst xmlns:p="http://schemas.openxmlformats.org/presentationml/2006/main">
  <p:tag name="KSO_WM_TEMPLATE_CATEGORY" val="custom"/>
  <p:tag name="KSO_WM_TEMPLATE_INDEX" val="20190788"/>
  <p:tag name="KSO_WM_UNIT_TYPE" val="a"/>
  <p:tag name="KSO_WM_UNIT_INDEX" val="1"/>
  <p:tag name="KSO_WM_UNIT_ID" val="custom20190788_7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  <p:tag name="KSO_WM_UNIT_NOCLEAR" val="0"/>
  <p:tag name="KSO_WM_UNIT_COLOR_SCHEME_SHAPE_ID" val="7"/>
  <p:tag name="KSO_WM_UNIT_COLOR_SCHEME_PARENT_PAGE" val="0_7"/>
</p:tagLst>
</file>

<file path=ppt/tags/tag135.xml><?xml version="1.0" encoding="utf-8"?>
<p:tagLst xmlns:p="http://schemas.openxmlformats.org/presentationml/2006/main">
  <p:tag name="KSO_WM_TEMPLATE_CATEGORY" val="custom"/>
  <p:tag name="KSO_WM_TEMPLATE_INDEX" val="20190788"/>
  <p:tag name="KSO_WM_TAG_VERSION" val="1.0"/>
  <p:tag name="KSO_WM_SLIDE_ID" val="custom20190788_7"/>
  <p:tag name="KSO_WM_SLIDE_INDEX" val="7"/>
  <p:tag name="KSO_WM_SLIDE_ITEM_CNT" val="0"/>
  <p:tag name="KSO_WM_SLIDE_LAYOUT" val="a_f"/>
  <p:tag name="KSO_WM_SLIDE_LAYOUT_CNT" val="1_1"/>
  <p:tag name="KSO_WM_SLIDE_TYPE" val="text"/>
  <p:tag name="KSO_WM_SLIDE_SUBTYPE" val="pureTxt"/>
  <p:tag name="KSO_WM_BEAUTIFY_FLAG" val="#wm#"/>
  <p:tag name="KSO_WM_SLIDE_POSITION" val="70*46"/>
  <p:tag name="KSO_WM_SLIDE_SIZE" val="821*357"/>
  <p:tag name="KSO_WM_TEMPLATE_SUBCATEGORY" val="0"/>
  <p:tag name="KSO_WM_SLIDE_COLORSCHEME_VERSION" val="3.2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190788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190788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190788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190788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3"/>
  <p:tag name="KSO_WM_UNIT_COLOR_SCHEME_PARENT_PAGE" val="2_1"/>
</p:tagLst>
</file>

<file path=ppt/tags/tag140.xml><?xml version="1.0" encoding="utf-8"?>
<p:tagLst xmlns:p="http://schemas.openxmlformats.org/presentationml/2006/main">
  <p:tag name="KSO_WM_UNIT_ISCONTENTSTITLE" val="0"/>
  <p:tag name="KSO_WM_UNIT_PRESET_TEXT" val="THANKS"/>
  <p:tag name="KSO_WM_UNIT_VALUE" val="4"/>
  <p:tag name="KSO_WM_UNIT_HIGHLIGHT" val="0"/>
  <p:tag name="KSO_WM_UNIT_COMPATIBLE" val="0"/>
  <p:tag name="KSO_WM_UNIT_TYPE" val="a"/>
  <p:tag name="KSO_WM_UNIT_INDEX" val="1"/>
  <p:tag name="KSO_WM_UNIT_ID" val="custom20190788_15*a*1"/>
  <p:tag name="KSO_WM_TEMPLATE_CATEGORY" val="custom"/>
  <p:tag name="KSO_WM_TEMPLATE_INDEX" val="20190788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COLOR_SCHEME_SHAPE_ID" val="5"/>
  <p:tag name="KSO_WM_UNIT_COLOR_SCHEME_PARENT_PAGE" val="0_15"/>
</p:tagLst>
</file>

<file path=ppt/tags/tag141.xml><?xml version="1.0" encoding="utf-8"?>
<p:tagLst xmlns:p="http://schemas.openxmlformats.org/presentationml/2006/main">
  <p:tag name="KSO_WM_SLIDE_ID" val="custom20190788_15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190788"/>
  <p:tag name="KSO_WM_SLIDE_TYPE" val="endPage"/>
  <p:tag name="KSO_WM_SLIDE_SUBTYPE" val="pureTxt"/>
  <p:tag name="KSO_WM_SLIDE_LAYOUT" val="a"/>
  <p:tag name="KSO_WM_SLIDE_LAYOUT_CNT" val="1"/>
  <p:tag name="KSO_WM_TEMPLATE_SUBCATEGORY" val="0"/>
  <p:tag name="KSO_WM_SLIDE_COLORSCHEME_VERSION" val="3.2"/>
  <p:tag name="KSO_WM_SLIDE_BACKGROUND_SUBSTITUTE_COLOR" val="16777215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4"/>
  <p:tag name="KSO_WM_UNIT_COLOR_SCHEME_PARENT_PAGE" val="2_1"/>
</p:tagLst>
</file>

<file path=ppt/tags/tag16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1"/>
  <p:tag name="KSO_WM_SLIDE_BACKGROUND_SUBSTITUTE_COLOR" val="16777215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7"/>
  <p:tag name="KSO_WM_UNIT_COLOR_SCHEME_PARENT_PAGE" val="2_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8"/>
  <p:tag name="KSO_WM_UNIT_COLOR_SCHEME_PARENT_PAGE" val="2_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9"/>
  <p:tag name="KSO_WM_UNIT_COLOR_SCHEME_PARENT_PAGE" val="2_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6"/>
  <p:tag name="KSO_WM_UNIT_COLOR_SCHEME_PARENT_PAGE" val="2_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10"/>
  <p:tag name="KSO_WM_UNIT_COLOR_SCHEME_PARENT_PAGE" val="2_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2"/>
  <p:tag name="KSO_WM_UNIT_COLOR_SCHEME_PARENT_PAGE" val="2_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3"/>
  <p:tag name="KSO_WM_UNIT_COLOR_SCHEME_PARENT_PAGE" val="2_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4"/>
  <p:tag name="KSO_WM_UNIT_COLOR_SCHEME_PARENT_PAGE" val="2_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5"/>
  <p:tag name="KSO_WM_UNIT_COLOR_SCHEME_PARENT_PAGE" val="2_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COLOR_SCHEME_SHAPE_ID" val="6"/>
  <p:tag name="KSO_WM_UNIT_COLOR_SCHEME_PARENT_PAGE" val="2_2"/>
</p:tagLst>
</file>

<file path=ppt/tags/tag26.xml><?xml version="1.0" encoding="utf-8"?>
<p:tagLst xmlns:p="http://schemas.openxmlformats.org/presentationml/2006/main">
  <p:tag name="KSO_WM_SLIDE_COLORSCHEME_VERSION" val="3.2"/>
  <p:tag name="KSO_WM_UNIT_COLOR_SCHEME_SHAPE_ID" val="11"/>
  <p:tag name="KSO_WM_UNIT_COLOR_SCHEME_PARENT_PAGE" val="2_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8"/>
  <p:tag name="KSO_WM_UNIT_COLOR_SCHEME_PARENT_PAGE" val="2_3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19"/>
  <p:tag name="KSO_WM_UNIT_COLOR_SCHEME_PARENT_PAGE" val="2_3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0"/>
  <p:tag name="KSO_WM_UNIT_COLOR_SCHEME_PARENT_PAGE" val="2_3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10"/>
  <p:tag name="KSO_WM_UNIT_COLOR_SCHEME_PARENT_PAGE" val="2_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1"/>
  <p:tag name="KSO_WM_UNIT_COLOR_SCHEME_PARENT_PAGE" val="2_3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2"/>
  <p:tag name="KSO_WM_UNIT_COLOR_SCHEME_PARENT_PAGE" val="2_3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3"/>
  <p:tag name="KSO_WM_UNIT_COLOR_SCHEME_PARENT_PAGE" val="2_3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COLOR_SCHEME_SHAPE_ID" val="4"/>
  <p:tag name="KSO_WM_UNIT_COLOR_SCHEME_PARENT_PAGE" val="2_3"/>
</p:tagLst>
</file>

<file path=ppt/tags/tag34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3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2"/>
  <p:tag name="KSO_WM_UNIT_COLOR_SCHEME_PARENT_PAGE" val="2_4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3"/>
  <p:tag name="KSO_WM_UNIT_COLOR_SCHEME_PARENT_PAGE" val="2_4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4"/>
  <p:tag name="KSO_WM_UNIT_COLOR_SCHEME_PARENT_PAGE" val="2_4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5"/>
  <p:tag name="KSO_WM_UNIT_COLOR_SCHEME_PARENT_PAGE" val="2_4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6"/>
  <p:tag name="KSO_WM_UNIT_COLOR_SCHEME_PARENT_PAGE" val="2_4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29"/>
  <p:tag name="KSO_WM_UNIT_COLOR_SCHEME_PARENT_PAGE" val="2_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COLOR_SCHEME_SHAPE_ID" val="7"/>
  <p:tag name="KSO_WM_UNIT_COLOR_SCHEME_PARENT_PAGE" val="2_4"/>
</p:tagLst>
</file>

<file path=ppt/tags/tag41.xml><?xml version="1.0" encoding="utf-8"?>
<p:tagLst xmlns:p="http://schemas.openxmlformats.org/presentationml/2006/main">
  <p:tag name="KSO_WM_SLIDE_COLORSCHEME_VERSION" val="3.2"/>
  <p:tag name="KSO_WM_UNIT_COLOR_SCHEME_SHAPE_ID" val="8"/>
  <p:tag name="KSO_WM_UNIT_COLOR_SCHEME_PARENT_PAGE" val="2_4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2"/>
  <p:tag name="KSO_WM_UNIT_COLOR_SCHEME_PARENT_PAGE" val="2_5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3"/>
  <p:tag name="KSO_WM_UNIT_COLOR_SCHEME_PARENT_PAGE" val="2_5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4"/>
  <p:tag name="KSO_WM_UNIT_COLOR_SCHEME_PARENT_PAGE" val="2_5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5"/>
  <p:tag name="KSO_WM_UNIT_COLOR_SCHEME_PARENT_PAGE" val="2_5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6"/>
  <p:tag name="KSO_WM_UNIT_COLOR_SCHEME_PARENT_PAGE" val="2_5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7"/>
  <p:tag name="KSO_WM_UNIT_COLOR_SCHEME_PARENT_PAGE" val="2_5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8"/>
  <p:tag name="KSO_WM_UNIT_COLOR_SCHEME_PARENT_PAGE" val="2_5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COLOR_SCHEME_SHAPE_ID" val="9"/>
  <p:tag name="KSO_WM_UNIT_COLOR_SCHEME_PARENT_PAGE" val="2_5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31"/>
  <p:tag name="KSO_WM_UNIT_COLOR_SCHEME_PARENT_PAGE" val="2_1"/>
</p:tagLst>
</file>

<file path=ppt/tags/tag50.xml><?xml version="1.0" encoding="utf-8"?>
<p:tagLst xmlns:p="http://schemas.openxmlformats.org/presentationml/2006/main">
  <p:tag name="KSO_WM_SLIDE_COLORSCHEME_VERSION" val="3.2"/>
  <p:tag name="KSO_WM_UNIT_COLOR_SCHEME_SHAPE_ID" val="10"/>
  <p:tag name="KSO_WM_UNIT_COLOR_SCHEME_PARENT_PAGE" val="2_5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2"/>
  <p:tag name="KSO_WM_UNIT_COLOR_SCHEME_PARENT_PAGE" val="2_6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3"/>
  <p:tag name="KSO_WM_UNIT_COLOR_SCHEME_PARENT_PAGE" val="2_6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4"/>
  <p:tag name="KSO_WM_UNIT_COLOR_SCHEME_PARENT_PAGE" val="2_6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COLOR_SCHEME_SHAPE_ID" val="5"/>
  <p:tag name="KSO_WM_UNIT_COLOR_SCHEME_PARENT_PAGE" val="2_6"/>
</p:tagLst>
</file>

<file path=ppt/tags/tag55.xml><?xml version="1.0" encoding="utf-8"?>
<p:tagLst xmlns:p="http://schemas.openxmlformats.org/presentationml/2006/main">
  <p:tag name="KSO_WM_SLIDE_COLORSCHEME_VERSION" val="3.2"/>
  <p:tag name="KSO_WM_UNIT_COLOR_SCHEME_SHAPE_ID" val="6"/>
  <p:tag name="KSO_WM_UNIT_COLOR_SCHEME_PARENT_PAGE" val="2_6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2"/>
  <p:tag name="KSO_WM_UNIT_COLOR_SCHEME_PARENT_PAGE" val="2_7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3"/>
  <p:tag name="KSO_WM_UNIT_COLOR_SCHEME_PARENT_PAGE" val="2_7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UNIT_COLOR_SCHEME_SHAPE_ID" val="4"/>
  <p:tag name="KSO_WM_UNIT_COLOR_SCHEME_PARENT_PAGE" val="2_7"/>
</p:tagLst>
</file>

<file path=ppt/tags/tag59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7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792"/>
  <p:tag name="KSO_WM_UNIT_COLOR_SCHEME_PARENT_PAGE" val="2_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2"/>
  <p:tag name="KSO_WM_UNIT_COLOR_SCHEME_PARENT_PAGE" val="2_8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3"/>
  <p:tag name="KSO_WM_UNIT_COLOR_SCHEME_PARENT_PAGE" val="2_8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4"/>
  <p:tag name="KSO_WM_UNIT_COLOR_SCHEME_PARENT_PAGE" val="2_8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5"/>
  <p:tag name="KSO_WM_UNIT_COLOR_SCHEME_PARENT_PAGE" val="2_8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6"/>
  <p:tag name="KSO_WM_UNIT_COLOR_SCHEME_PARENT_PAGE" val="2_8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COLOR_SCHEME_SHAPE_ID" val="7"/>
  <p:tag name="KSO_WM_UNIT_COLOR_SCHEME_PARENT_PAGE" val="2_8"/>
</p:tagLst>
</file>

<file path=ppt/tags/tag66.xml><?xml version="1.0" encoding="utf-8"?>
<p:tagLst xmlns:p="http://schemas.openxmlformats.org/presentationml/2006/main">
  <p:tag name="KSO_WM_SLIDE_COLORSCHEME_VERSION" val="3.2"/>
  <p:tag name="KSO_WM_UNIT_COLOR_SCHEME_SHAPE_ID" val="8"/>
  <p:tag name="KSO_WM_UNIT_COLOR_SCHEME_PARENT_PAGE" val="2_8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2"/>
  <p:tag name="KSO_WM_UNIT_COLOR_SCHEME_PARENT_PAGE" val="2_9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3"/>
  <p:tag name="KSO_WM_UNIT_COLOR_SCHEME_PARENT_PAGE" val="2_9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4"/>
  <p:tag name="KSO_WM_UNIT_COLOR_SCHEME_PARENT_PAGE" val="2_9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794"/>
  <p:tag name="KSO_WM_UNIT_COLOR_SCHEME_PARENT_PAGE" val="2_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5"/>
  <p:tag name="KSO_WM_UNIT_COLOR_SCHEME_PARENT_PAGE" val="2_9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UNIT_COLOR_SCHEME_SHAPE_ID" val="6"/>
  <p:tag name="KSO_WM_UNIT_COLOR_SCHEME_PARENT_PAGE" val="2_9"/>
</p:tagLst>
</file>

<file path=ppt/tags/tag72.xml><?xml version="1.0" encoding="utf-8"?>
<p:tagLst xmlns:p="http://schemas.openxmlformats.org/presentationml/2006/main">
  <p:tag name="KSO_WM_SLIDE_COLORSCHEME_VERSION" val="3.2"/>
  <p:tag name="KSO_WM_UNIT_COLOR_SCHEME_SHAPE_ID" val="7"/>
  <p:tag name="KSO_WM_UNIT_COLOR_SCHEME_PARENT_PAGE" val="2_9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3"/>
  <p:tag name="KSO_WM_UNIT_COLOR_SCHEME_PARENT_PAGE" val="2_10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4"/>
  <p:tag name="KSO_WM_UNIT_COLOR_SCHEME_PARENT_PAGE" val="2_10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5"/>
  <p:tag name="KSO_WM_UNIT_COLOR_SCHEME_PARENT_PAGE" val="2_10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UNIT_COLOR_SCHEME_SHAPE_ID" val="7"/>
  <p:tag name="KSO_WM_UNIT_COLOR_SCHEME_PARENT_PAGE" val="2_10"/>
</p:tagLst>
</file>

<file path=ppt/tags/tag77.xml><?xml version="1.0" encoding="utf-8"?>
<p:tagLst xmlns:p="http://schemas.openxmlformats.org/presentationml/2006/main">
  <p:tag name="KSO_WM_SLIDE_COLORSCHEME_VERSION" val="3.2"/>
  <p:tag name="KSO_WM_UNIT_COLOR_SCHEME_SHAPE_ID" val="2"/>
  <p:tag name="KSO_WM_UNIT_COLOR_SCHEME_PARENT_PAGE" val="2_10"/>
</p:tagLst>
</file>

<file path=ppt/tags/tag78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1*γ*1"/>
  <p:tag name="KSO_WM_UNIT_LAYERLEVEL" val="1"/>
  <p:tag name="KSO_WM_TAG_VERSION" val="1.0"/>
  <p:tag name="KSO_WM_BEAUTIFY_FLAG" val="#wm#"/>
  <p:tag name="KSO_WM_UNIT_TYPE" val="γ"/>
  <p:tag name="KSO_WM_UNIT_INDEX" val="1"/>
  <p:tag name="KSO_WM_UNIT_COLOR_SCHEME_SHAPE_ID" val="24"/>
  <p:tag name="KSO_WM_UNIT_COLOR_SCHEME_PARENT_PAGE" val="2_1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6"/>
  <p:tag name="KSO_WM_UNIT_COLOR_SCHEME_PARENT_PAGE" val="2_1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8"/>
  <p:tag name="KSO_WM_UNIT_COLOR_SCHEME_PARENT_PAGE" val="2_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0"/>
  <p:tag name="KSO_WM_UNIT_COLOR_SCHEME_PARENT_PAGE" val="2_1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1"/>
  <p:tag name="KSO_WM_UNIT_COLOR_SCHEME_PARENT_PAGE" val="2_1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2"/>
  <p:tag name="KSO_WM_UNIT_COLOR_SCHEME_PARENT_PAGE" val="2_1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8"/>
  <p:tag name="KSO_WM_UNIT_COLOR_SCHEME_PARENT_PAGE" val="2_1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13"/>
  <p:tag name="KSO_WM_UNIT_COLOR_SCHEME_PARENT_PAGE" val="2_1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2"/>
  <p:tag name="KSO_WM_UNIT_COLOR_SCHEME_PARENT_PAGE" val="2_1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3"/>
  <p:tag name="KSO_WM_UNIT_COLOR_SCHEME_PARENT_PAGE" val="2_1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COLOR_SCHEME_SHAPE_ID" val="4"/>
  <p:tag name="KSO_WM_UNIT_COLOR_SCHEME_PARENT_PAGE" val="2_11"/>
</p:tagLst>
</file>

<file path=ppt/tags/tag88.xml><?xml version="1.0" encoding="utf-8"?>
<p:tagLst xmlns:p="http://schemas.openxmlformats.org/presentationml/2006/main">
  <p:tag name="KSO_WM_SLIDE_COLORSCHEME_VERSION" val="3.2"/>
  <p:tag name="KSO_WM_UNIT_COLOR_SCHEME_SHAPE_ID" val="5"/>
  <p:tag name="KSO_WM_UNIT_COLOR_SCHEME_PARENT_PAGE" val="2_11"/>
  <p:tag name="KSO_WM_SLIDE_BACKGROUND_SUBSTITUTE_COLOR" val="16777215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0788"/>
  <p:tag name="KSO_WM_UNIT_COLOR_SCHEME_SHAPE_ID" val="2"/>
  <p:tag name="KSO_WM_UNIT_COLOR_SCHEME_PARENT_PAGE" val="1_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COLOR_SCHEME_SHAPE_ID" val="9801"/>
  <p:tag name="KSO_WM_UNIT_COLOR_SCHEME_PARENT_PAGE" val="2_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0788"/>
  <p:tag name="KSO_WM_UNIT_COLOR_SCHEME_SHAPE_ID" val="3"/>
  <p:tag name="KSO_WM_UNIT_COLOR_SCHEME_PARENT_PAGE" val="1_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4"/>
  <p:tag name="KSO_WM_UNIT_COLOR_SCHEME_PARENT_PAGE" val="1_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5"/>
  <p:tag name="KSO_WM_UNIT_COLOR_SCHEME_PARENT_PAGE" val="1_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UNIT_COLOR_SCHEME_SHAPE_ID" val="6"/>
  <p:tag name="KSO_WM_UNIT_COLOR_SCHEME_PARENT_PAGE" val="1_1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90788"/>
  <p:tag name="KSO_WM_TEMPLATE_THUMBS_INDEX" val="1、2、3、4、15"/>
  <p:tag name="KSO_WM_TEMPLATE_TOPIC_ID" val="2869567"/>
  <p:tag name="KSO_WM_TEMPLATE_OUTLINE_ID" val="6"/>
  <p:tag name="KSO_WM_TEMPLATE_SCENE_ID" val="1"/>
  <p:tag name="KSO_WM_TEMPLATE_JOB_ID" val="6"/>
  <p:tag name="KSO_WM_TEMPLATE_TOPIC_DEFAULT" val="0"/>
  <p:tag name="KSO_WM_TEMPLATE_SUBCATEGORY" val="0"/>
  <p:tag name="KSO_WM_SLIDE_COLORSCHEME_VERSION" val="3.2"/>
  <p:tag name="KSO_WM_UNIT_COLOR_SCHEME_SHAPE_ID" val="7"/>
  <p:tag name="KSO_WM_UNIT_COLOR_SCHEME_PARENT_PAGE" val="1_1"/>
</p:tagLst>
</file>

<file path=ppt/tags/tag95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0788"/>
  <p:tag name="KSO_WM_SLIDE_LAYOUT" val="a_b"/>
  <p:tag name="KSO_WM_SLIDE_LAYOUT_CNT" val="1_1"/>
  <p:tag name="KSO_WM_SLIDE_MODEL_TYPE" val="cover"/>
</p:tagLst>
</file>

<file path=ppt/tags/tag98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321_1*a*1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SHOW_EDIT_AREA_INDICATION" val="1"/>
  <p:tag name="KSO_WM_UNIT_DEFAULT_FONT" val="28;36;4"/>
  <p:tag name="KSO_WM_UNIT_BLOCK" val="0"/>
</p:tagLst>
</file>

<file path=ppt/tags/tag99.xml><?xml version="1.0" encoding="utf-8"?>
<p:tagLst xmlns:p="http://schemas.openxmlformats.org/presentationml/2006/main">
  <p:tag name="KSO_WM_UNIT_VALUE" val="1266*203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0321_1*d*1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PLACING_PICTURE_INFO" val="{&quot;full_picture&quot;:false,&quot;last_crop_picture&quot;:&quot;1-1&quot;,&quot;selected&quot;:&quot;1-1&quot;,&quot;spacing&quot;:6}"/>
  <p:tag name="KSO_WM_UNIT_BLOCK" val="0"/>
  <p:tag name="KSO_WM_UNIT_PLACING_PICTURE" val="43685.512208669"/>
  <p:tag name="KSO_WM_UNIT_SUPPORT_UNIT_TYPE" val="[&quot;l&quot;,&quot;m&quot;,&quot;n&quot;,&quot;o&quot;,&quot;p&quot;,&quot;q&quot;,&quot;r&quot;,&quot;δ&quot;]"/>
</p:tagLst>
</file>

<file path=ppt/theme/theme1.xml><?xml version="1.0" encoding="utf-8"?>
<a:theme xmlns:a="http://schemas.openxmlformats.org/drawingml/2006/main" name="1_Office 主题​​">
  <a:themeElements>
    <a:clrScheme name="自定义 16">
      <a:dk1>
        <a:srgbClr val="000000"/>
      </a:dk1>
      <a:lt1>
        <a:srgbClr val="FFFFFF"/>
      </a:lt1>
      <a:dk2>
        <a:srgbClr val="2E5495"/>
      </a:dk2>
      <a:lt2>
        <a:srgbClr val="F0F0F0"/>
      </a:lt2>
      <a:accent1>
        <a:srgbClr val="2E5495"/>
      </a:accent1>
      <a:accent2>
        <a:srgbClr val="89ACD6"/>
      </a:accent2>
      <a:accent3>
        <a:srgbClr val="6E93D2"/>
      </a:accent3>
      <a:accent4>
        <a:srgbClr val="B8CDE6"/>
      </a:accent4>
      <a:accent5>
        <a:srgbClr val="2E5495"/>
      </a:accent5>
      <a:accent6>
        <a:srgbClr val="89ACD6"/>
      </a:accent6>
      <a:hlink>
        <a:srgbClr val="4276AA"/>
      </a:hlink>
      <a:folHlink>
        <a:srgbClr val="BFBFBF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845</Words>
  <Application>WPS 演示</Application>
  <PresentationFormat>宽屏</PresentationFormat>
  <Paragraphs>57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Comic Sans MS</vt:lpstr>
      <vt:lpstr>方正粗黑宋简体</vt:lpstr>
      <vt:lpstr>Segoe UI</vt:lpstr>
      <vt:lpstr>微软雅黑 Light</vt:lpstr>
      <vt:lpstr>Impact</vt:lpstr>
      <vt:lpstr>Arial Unicode MS</vt:lpstr>
      <vt:lpstr>黑体</vt:lpstr>
      <vt:lpstr>1_Office 主题​​</vt:lpstr>
      <vt:lpstr>Dressing Directions for you</vt:lpstr>
      <vt:lpstr>PowerPoint 演示文稿</vt:lpstr>
      <vt:lpstr>单击此处添加标题</vt:lpstr>
      <vt:lpstr>PowerPoint 演示文稿</vt:lpstr>
      <vt:lpstr>PowerPoint 演示文稿</vt:lpstr>
      <vt:lpstr>PowerPoint 演示文稿</vt:lpstr>
      <vt:lpstr>PowerPoint 演示文稿</vt:lpstr>
      <vt:lpstr>单击此处添加标题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 顾汐。 </cp:lastModifiedBy>
  <cp:revision>26</cp:revision>
  <dcterms:created xsi:type="dcterms:W3CDTF">2019-06-19T02:08:00Z</dcterms:created>
  <dcterms:modified xsi:type="dcterms:W3CDTF">2019-08-31T15:26:14Z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